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6" r:id="rId2"/>
    <p:sldId id="258" r:id="rId3"/>
    <p:sldId id="257" r:id="rId4"/>
    <p:sldId id="272" r:id="rId5"/>
    <p:sldId id="273" r:id="rId6"/>
    <p:sldId id="274" r:id="rId7"/>
    <p:sldId id="275" r:id="rId8"/>
    <p:sldId id="276" r:id="rId9"/>
    <p:sldId id="277" r:id="rId10"/>
    <p:sldId id="278" r:id="rId11"/>
    <p:sldId id="279" r:id="rId12"/>
    <p:sldId id="280" r:id="rId13"/>
    <p:sldId id="281" r:id="rId14"/>
    <p:sldId id="282" r:id="rId15"/>
    <p:sldId id="283" r:id="rId16"/>
    <p:sldId id="285" r:id="rId17"/>
    <p:sldId id="284" r:id="rId18"/>
    <p:sldId id="286" r:id="rId19"/>
    <p:sldId id="287" r:id="rId20"/>
    <p:sldId id="288" r:id="rId21"/>
    <p:sldId id="289" r:id="rId22"/>
    <p:sldId id="271" r:id="rId23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8B4E4"/>
    <a:srgbClr val="FFD700"/>
    <a:srgbClr val="1C448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3D757F3-DCD0-4B54-B528-FADC49218577}" v="221" dt="2023-10-24T19:11:26.40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852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óth Jónás" userId="87a5605a-b596-42cf-9523-60e1e995bc55" providerId="ADAL" clId="{73D757F3-DCD0-4B54-B528-FADC49218577}"/>
    <pc:docChg chg="undo custSel modSld">
      <pc:chgData name="Tóth Jónás" userId="87a5605a-b596-42cf-9523-60e1e995bc55" providerId="ADAL" clId="{73D757F3-DCD0-4B54-B528-FADC49218577}" dt="2023-10-24T19:11:26.400" v="288" actId="20577"/>
      <pc:docMkLst>
        <pc:docMk/>
      </pc:docMkLst>
      <pc:sldChg chg="addSp delSp modSp mod setBg">
        <pc:chgData name="Tóth Jónás" userId="87a5605a-b596-42cf-9523-60e1e995bc55" providerId="ADAL" clId="{73D757F3-DCD0-4B54-B528-FADC49218577}" dt="2023-10-24T18:47:27.966" v="161" actId="20577"/>
        <pc:sldMkLst>
          <pc:docMk/>
          <pc:sldMk cId="1543722900" sldId="256"/>
        </pc:sldMkLst>
        <pc:spChg chg="mod">
          <ac:chgData name="Tóth Jónás" userId="87a5605a-b596-42cf-9523-60e1e995bc55" providerId="ADAL" clId="{73D757F3-DCD0-4B54-B528-FADC49218577}" dt="2023-10-24T18:47:27.966" v="161" actId="20577"/>
          <ac:spMkLst>
            <pc:docMk/>
            <pc:sldMk cId="1543722900" sldId="256"/>
            <ac:spMk id="2" creationId="{FEB9E85D-2A1E-46B4-9741-39D1EA05B8A8}"/>
          </ac:spMkLst>
        </pc:spChg>
        <pc:spChg chg="mod">
          <ac:chgData name="Tóth Jónás" userId="87a5605a-b596-42cf-9523-60e1e995bc55" providerId="ADAL" clId="{73D757F3-DCD0-4B54-B528-FADC49218577}" dt="2023-10-24T18:47:16.861" v="159" actId="20577"/>
          <ac:spMkLst>
            <pc:docMk/>
            <pc:sldMk cId="1543722900" sldId="256"/>
            <ac:spMk id="3" creationId="{5A2D3E03-A6D8-4BC0-BA03-83F944AE0069}"/>
          </ac:spMkLst>
        </pc:spChg>
        <pc:picChg chg="add del mod">
          <ac:chgData name="Tóth Jónás" userId="87a5605a-b596-42cf-9523-60e1e995bc55" providerId="ADAL" clId="{73D757F3-DCD0-4B54-B528-FADC49218577}" dt="2023-10-24T18:44:40.864" v="95" actId="478"/>
          <ac:picMkLst>
            <pc:docMk/>
            <pc:sldMk cId="1543722900" sldId="256"/>
            <ac:picMk id="4" creationId="{878897D0-3D49-1F8F-0EC8-BFF4186EFE4C}"/>
          </ac:picMkLst>
        </pc:picChg>
        <pc:picChg chg="add del mod">
          <ac:chgData name="Tóth Jónás" userId="87a5605a-b596-42cf-9523-60e1e995bc55" providerId="ADAL" clId="{73D757F3-DCD0-4B54-B528-FADC49218577}" dt="2023-10-24T18:45:51.145" v="144" actId="688"/>
          <ac:picMkLst>
            <pc:docMk/>
            <pc:sldMk cId="1543722900" sldId="256"/>
            <ac:picMk id="7" creationId="{1567133C-EC80-4F12-8B2A-27E9DC295274}"/>
          </ac:picMkLst>
        </pc:picChg>
      </pc:sldChg>
      <pc:sldChg chg="modSp mod">
        <pc:chgData name="Tóth Jónás" userId="87a5605a-b596-42cf-9523-60e1e995bc55" providerId="ADAL" clId="{73D757F3-DCD0-4B54-B528-FADC49218577}" dt="2023-10-24T19:11:26.400" v="288" actId="20577"/>
        <pc:sldMkLst>
          <pc:docMk/>
          <pc:sldMk cId="3163225648" sldId="257"/>
        </pc:sldMkLst>
        <pc:spChg chg="mod">
          <ac:chgData name="Tóth Jónás" userId="87a5605a-b596-42cf-9523-60e1e995bc55" providerId="ADAL" clId="{73D757F3-DCD0-4B54-B528-FADC49218577}" dt="2023-10-24T18:46:13.080" v="145" actId="207"/>
          <ac:spMkLst>
            <pc:docMk/>
            <pc:sldMk cId="3163225648" sldId="257"/>
            <ac:spMk id="2" creationId="{44B3550F-E6AA-41F5-9200-518A9922144A}"/>
          </ac:spMkLst>
        </pc:spChg>
        <pc:spChg chg="mod">
          <ac:chgData name="Tóth Jónás" userId="87a5605a-b596-42cf-9523-60e1e995bc55" providerId="ADAL" clId="{73D757F3-DCD0-4B54-B528-FADC49218577}" dt="2023-10-24T19:11:26.400" v="288" actId="20577"/>
          <ac:spMkLst>
            <pc:docMk/>
            <pc:sldMk cId="3163225648" sldId="257"/>
            <ac:spMk id="3" creationId="{FB96B06C-7F6A-4CED-87E7-A258B0AD3760}"/>
          </ac:spMkLst>
        </pc:spChg>
      </pc:sldChg>
      <pc:sldChg chg="modSp mod">
        <pc:chgData name="Tóth Jónás" userId="87a5605a-b596-42cf-9523-60e1e995bc55" providerId="ADAL" clId="{73D757F3-DCD0-4B54-B528-FADC49218577}" dt="2023-10-24T18:39:24.588" v="40" actId="207"/>
        <pc:sldMkLst>
          <pc:docMk/>
          <pc:sldMk cId="4129550263" sldId="258"/>
        </pc:sldMkLst>
        <pc:spChg chg="mod">
          <ac:chgData name="Tóth Jónás" userId="87a5605a-b596-42cf-9523-60e1e995bc55" providerId="ADAL" clId="{73D757F3-DCD0-4B54-B528-FADC49218577}" dt="2023-10-24T18:39:24.588" v="40" actId="207"/>
          <ac:spMkLst>
            <pc:docMk/>
            <pc:sldMk cId="4129550263" sldId="258"/>
            <ac:spMk id="2" creationId="{CD7971DA-4204-4A28-9526-1C8D2E35788B}"/>
          </ac:spMkLst>
        </pc:spChg>
      </pc:sldChg>
      <pc:sldChg chg="modSp mod">
        <pc:chgData name="Tóth Jónás" userId="87a5605a-b596-42cf-9523-60e1e995bc55" providerId="ADAL" clId="{73D757F3-DCD0-4B54-B528-FADC49218577}" dt="2023-10-24T18:46:16.153" v="146" actId="207"/>
        <pc:sldMkLst>
          <pc:docMk/>
          <pc:sldMk cId="676859192" sldId="259"/>
        </pc:sldMkLst>
        <pc:spChg chg="mod">
          <ac:chgData name="Tóth Jónás" userId="87a5605a-b596-42cf-9523-60e1e995bc55" providerId="ADAL" clId="{73D757F3-DCD0-4B54-B528-FADC49218577}" dt="2023-10-24T18:46:16.153" v="146" actId="207"/>
          <ac:spMkLst>
            <pc:docMk/>
            <pc:sldMk cId="676859192" sldId="259"/>
            <ac:spMk id="2" creationId="{6E5F702E-6D8E-4872-94F5-91D455322905}"/>
          </ac:spMkLst>
        </pc:spChg>
      </pc:sldChg>
      <pc:sldChg chg="modSp mod">
        <pc:chgData name="Tóth Jónás" userId="87a5605a-b596-42cf-9523-60e1e995bc55" providerId="ADAL" clId="{73D757F3-DCD0-4B54-B528-FADC49218577}" dt="2023-10-24T18:46:18.810" v="147" actId="207"/>
        <pc:sldMkLst>
          <pc:docMk/>
          <pc:sldMk cId="3611431177" sldId="260"/>
        </pc:sldMkLst>
        <pc:spChg chg="mod">
          <ac:chgData name="Tóth Jónás" userId="87a5605a-b596-42cf-9523-60e1e995bc55" providerId="ADAL" clId="{73D757F3-DCD0-4B54-B528-FADC49218577}" dt="2023-10-24T18:46:18.810" v="147" actId="207"/>
          <ac:spMkLst>
            <pc:docMk/>
            <pc:sldMk cId="3611431177" sldId="260"/>
            <ac:spMk id="2" creationId="{A690051F-B39A-4014-B2EE-8D4B7E010D49}"/>
          </ac:spMkLst>
        </pc:spChg>
      </pc:sldChg>
      <pc:sldChg chg="modSp mod">
        <pc:chgData name="Tóth Jónás" userId="87a5605a-b596-42cf-9523-60e1e995bc55" providerId="ADAL" clId="{73D757F3-DCD0-4B54-B528-FADC49218577}" dt="2023-10-24T18:46:23.250" v="148" actId="207"/>
        <pc:sldMkLst>
          <pc:docMk/>
          <pc:sldMk cId="3781145480" sldId="261"/>
        </pc:sldMkLst>
        <pc:spChg chg="mod">
          <ac:chgData name="Tóth Jónás" userId="87a5605a-b596-42cf-9523-60e1e995bc55" providerId="ADAL" clId="{73D757F3-DCD0-4B54-B528-FADC49218577}" dt="2023-10-24T18:46:23.250" v="148" actId="207"/>
          <ac:spMkLst>
            <pc:docMk/>
            <pc:sldMk cId="3781145480" sldId="261"/>
            <ac:spMk id="2" creationId="{DB18B817-7943-48E9-A45F-15B1F1C596AE}"/>
          </ac:spMkLst>
        </pc:spChg>
      </pc:sldChg>
      <pc:sldChg chg="modSp mod">
        <pc:chgData name="Tóth Jónás" userId="87a5605a-b596-42cf-9523-60e1e995bc55" providerId="ADAL" clId="{73D757F3-DCD0-4B54-B528-FADC49218577}" dt="2023-10-24T18:46:27.841" v="149" actId="207"/>
        <pc:sldMkLst>
          <pc:docMk/>
          <pc:sldMk cId="1740721463" sldId="262"/>
        </pc:sldMkLst>
        <pc:spChg chg="mod">
          <ac:chgData name="Tóth Jónás" userId="87a5605a-b596-42cf-9523-60e1e995bc55" providerId="ADAL" clId="{73D757F3-DCD0-4B54-B528-FADC49218577}" dt="2023-10-24T18:46:27.841" v="149" actId="207"/>
          <ac:spMkLst>
            <pc:docMk/>
            <pc:sldMk cId="1740721463" sldId="262"/>
            <ac:spMk id="2" creationId="{A13DDF53-F5CA-489D-B552-D655084C0A22}"/>
          </ac:spMkLst>
        </pc:spChg>
      </pc:sldChg>
      <pc:sldChg chg="modSp mod">
        <pc:chgData name="Tóth Jónás" userId="87a5605a-b596-42cf-9523-60e1e995bc55" providerId="ADAL" clId="{73D757F3-DCD0-4B54-B528-FADC49218577}" dt="2023-10-24T18:46:31.761" v="150" actId="207"/>
        <pc:sldMkLst>
          <pc:docMk/>
          <pc:sldMk cId="2408504496" sldId="263"/>
        </pc:sldMkLst>
        <pc:spChg chg="mod">
          <ac:chgData name="Tóth Jónás" userId="87a5605a-b596-42cf-9523-60e1e995bc55" providerId="ADAL" clId="{73D757F3-DCD0-4B54-B528-FADC49218577}" dt="2023-10-24T18:46:31.761" v="150" actId="207"/>
          <ac:spMkLst>
            <pc:docMk/>
            <pc:sldMk cId="2408504496" sldId="263"/>
            <ac:spMk id="2" creationId="{A13DDF53-F5CA-489D-B552-D655084C0A22}"/>
          </ac:spMkLst>
        </pc:spChg>
      </pc:sldChg>
      <pc:sldChg chg="modSp mod">
        <pc:chgData name="Tóth Jónás" userId="87a5605a-b596-42cf-9523-60e1e995bc55" providerId="ADAL" clId="{73D757F3-DCD0-4B54-B528-FADC49218577}" dt="2023-10-24T18:46:35.201" v="151" actId="207"/>
        <pc:sldMkLst>
          <pc:docMk/>
          <pc:sldMk cId="2411149468" sldId="264"/>
        </pc:sldMkLst>
        <pc:spChg chg="mod">
          <ac:chgData name="Tóth Jónás" userId="87a5605a-b596-42cf-9523-60e1e995bc55" providerId="ADAL" clId="{73D757F3-DCD0-4B54-B528-FADC49218577}" dt="2023-10-24T18:46:35.201" v="151" actId="207"/>
          <ac:spMkLst>
            <pc:docMk/>
            <pc:sldMk cId="2411149468" sldId="264"/>
            <ac:spMk id="2" creationId="{4FDD05EA-F55F-9602-A293-45BE8D9E2FB0}"/>
          </ac:spMkLst>
        </pc:spChg>
      </pc:sldChg>
      <pc:sldChg chg="modSp mod">
        <pc:chgData name="Tóth Jónás" userId="87a5605a-b596-42cf-9523-60e1e995bc55" providerId="ADAL" clId="{73D757F3-DCD0-4B54-B528-FADC49218577}" dt="2023-10-24T18:46:52.209" v="155" actId="207"/>
        <pc:sldMkLst>
          <pc:docMk/>
          <pc:sldMk cId="472218992" sldId="265"/>
        </pc:sldMkLst>
        <pc:spChg chg="mod">
          <ac:chgData name="Tóth Jónás" userId="87a5605a-b596-42cf-9523-60e1e995bc55" providerId="ADAL" clId="{73D757F3-DCD0-4B54-B528-FADC49218577}" dt="2023-10-24T18:46:52.209" v="155" actId="207"/>
          <ac:spMkLst>
            <pc:docMk/>
            <pc:sldMk cId="472218992" sldId="265"/>
            <ac:spMk id="2" creationId="{0A96DA7F-805C-EEA0-8037-7E7A877FCDAE}"/>
          </ac:spMkLst>
        </pc:spChg>
      </pc:sldChg>
      <pc:sldChg chg="modSp mod">
        <pc:chgData name="Tóth Jónás" userId="87a5605a-b596-42cf-9523-60e1e995bc55" providerId="ADAL" clId="{73D757F3-DCD0-4B54-B528-FADC49218577}" dt="2023-10-24T18:46:38.889" v="152" actId="207"/>
        <pc:sldMkLst>
          <pc:docMk/>
          <pc:sldMk cId="2658427080" sldId="266"/>
        </pc:sldMkLst>
        <pc:spChg chg="mod">
          <ac:chgData name="Tóth Jónás" userId="87a5605a-b596-42cf-9523-60e1e995bc55" providerId="ADAL" clId="{73D757F3-DCD0-4B54-B528-FADC49218577}" dt="2023-10-24T18:46:38.889" v="152" actId="207"/>
          <ac:spMkLst>
            <pc:docMk/>
            <pc:sldMk cId="2658427080" sldId="266"/>
            <ac:spMk id="2" creationId="{5CF2C8EE-38F3-AAA1-7B16-B63C0F86564E}"/>
          </ac:spMkLst>
        </pc:spChg>
      </pc:sldChg>
      <pc:sldChg chg="modSp mod">
        <pc:chgData name="Tóth Jónás" userId="87a5605a-b596-42cf-9523-60e1e995bc55" providerId="ADAL" clId="{73D757F3-DCD0-4B54-B528-FADC49218577}" dt="2023-10-24T18:46:42.970" v="153" actId="207"/>
        <pc:sldMkLst>
          <pc:docMk/>
          <pc:sldMk cId="3058094324" sldId="267"/>
        </pc:sldMkLst>
        <pc:spChg chg="mod">
          <ac:chgData name="Tóth Jónás" userId="87a5605a-b596-42cf-9523-60e1e995bc55" providerId="ADAL" clId="{73D757F3-DCD0-4B54-B528-FADC49218577}" dt="2023-10-24T18:46:42.970" v="153" actId="207"/>
          <ac:spMkLst>
            <pc:docMk/>
            <pc:sldMk cId="3058094324" sldId="267"/>
            <ac:spMk id="2" creationId="{5CF2C8EE-38F3-AAA1-7B16-B63C0F86564E}"/>
          </ac:spMkLst>
        </pc:spChg>
      </pc:sldChg>
      <pc:sldChg chg="modSp mod">
        <pc:chgData name="Tóth Jónás" userId="87a5605a-b596-42cf-9523-60e1e995bc55" providerId="ADAL" clId="{73D757F3-DCD0-4B54-B528-FADC49218577}" dt="2023-10-24T18:46:46.786" v="154" actId="207"/>
        <pc:sldMkLst>
          <pc:docMk/>
          <pc:sldMk cId="1011485285" sldId="268"/>
        </pc:sldMkLst>
        <pc:spChg chg="mod">
          <ac:chgData name="Tóth Jónás" userId="87a5605a-b596-42cf-9523-60e1e995bc55" providerId="ADAL" clId="{73D757F3-DCD0-4B54-B528-FADC49218577}" dt="2023-10-24T18:46:46.786" v="154" actId="207"/>
          <ac:spMkLst>
            <pc:docMk/>
            <pc:sldMk cId="1011485285" sldId="268"/>
            <ac:spMk id="2" creationId="{5CF2C8EE-38F3-AAA1-7B16-B63C0F86564E}"/>
          </ac:spMkLst>
        </pc:spChg>
      </pc:sldChg>
      <pc:sldChg chg="modSp mod">
        <pc:chgData name="Tóth Jónás" userId="87a5605a-b596-42cf-9523-60e1e995bc55" providerId="ADAL" clId="{73D757F3-DCD0-4B54-B528-FADC49218577}" dt="2023-10-24T18:46:56.106" v="156" actId="207"/>
        <pc:sldMkLst>
          <pc:docMk/>
          <pc:sldMk cId="32549963" sldId="269"/>
        </pc:sldMkLst>
        <pc:spChg chg="mod">
          <ac:chgData name="Tóth Jónás" userId="87a5605a-b596-42cf-9523-60e1e995bc55" providerId="ADAL" clId="{73D757F3-DCD0-4B54-B528-FADC49218577}" dt="2023-10-24T18:46:56.106" v="156" actId="207"/>
          <ac:spMkLst>
            <pc:docMk/>
            <pc:sldMk cId="32549963" sldId="269"/>
            <ac:spMk id="2" creationId="{5CF2C8EE-38F3-AAA1-7B16-B63C0F86564E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C3CB74-EB74-422F-A119-52CBB8E558A9}" type="datetimeFigureOut">
              <a:rPr lang="hu-HU" smtClean="0"/>
              <a:t>2024. 03. 10.</a:t>
            </a:fld>
            <a:endParaRPr lang="hu-H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u-H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7E98C1-CE74-4E3A-B4D0-601F6183127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5867878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0C0A4D7-FA52-4F60-9D47-3FA840F5D9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8942048A-024F-4CD9-B622-8DF6AA5789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C4720B80-1E5A-4C35-B3A4-B93420DC8C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1DD9B-B496-4E99-85BF-69042E5D178C}" type="datetimeFigureOut">
              <a:rPr lang="hu-HU" smtClean="0"/>
              <a:t>2024. 03. 10.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4DA11E00-925C-46D3-A559-AA29B37C83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6F4FA63D-AFBA-47D0-AA55-5D9548AED3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5FE07-EFDD-42F2-81D7-E73DF8C4A18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0436704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FFA2B8B-1EC9-4ED9-A058-D8D63CB9F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2D11DF54-D21E-4B7D-AF66-F9784E9B2C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569A44D7-30CE-43D9-96EE-1CD6064AC6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1DD9B-B496-4E99-85BF-69042E5D178C}" type="datetimeFigureOut">
              <a:rPr lang="hu-HU" smtClean="0"/>
              <a:t>2024. 03. 10.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02AB0A4F-3AC0-4D8E-96FD-ADBF0C9625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88D51EE3-CA5A-4F9C-AAA5-5682E9C459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5FE07-EFDD-42F2-81D7-E73DF8C4A18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2543566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>
            <a:extLst>
              <a:ext uri="{FF2B5EF4-FFF2-40B4-BE49-F238E27FC236}">
                <a16:creationId xmlns:a16="http://schemas.microsoft.com/office/drawing/2014/main" id="{86C9769B-8FCD-40E8-8757-D44E06CE4F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A861D4AE-0D66-48DF-A1A4-50B1AA0679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46668FD9-794A-466F-B20C-03752DAF82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1DD9B-B496-4E99-85BF-69042E5D178C}" type="datetimeFigureOut">
              <a:rPr lang="hu-HU" smtClean="0"/>
              <a:t>2024. 03. 10.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81175CD5-05EA-4EBC-8566-2D863A705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0E9F8995-39E9-4E66-95E7-C4BE41FBA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5FE07-EFDD-42F2-81D7-E73DF8C4A18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0775571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21DB8EB-0F13-4982-8C81-F976B56E9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A4A5AFB0-A2B5-4C42-B23A-4760925047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9ECBC982-28AE-4A80-84CB-AEFFFD10CF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1DD9B-B496-4E99-85BF-69042E5D178C}" type="datetimeFigureOut">
              <a:rPr lang="hu-HU" smtClean="0"/>
              <a:t>2024. 03. 10.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68A1D5DA-6908-4FE5-A6BD-6978D5C682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E3FA4723-B09F-4328-89E0-E20A6259A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5FE07-EFDD-42F2-81D7-E73DF8C4A18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6651578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06CD45B-ACBA-4493-B57C-DC2E56941B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8DFECDB2-1DAC-4D72-8ABD-DA6569E772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12913CBF-C3D9-40D2-9B54-EF69E63E33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1DD9B-B496-4E99-85BF-69042E5D178C}" type="datetimeFigureOut">
              <a:rPr lang="hu-HU" smtClean="0"/>
              <a:t>2024. 03. 10.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D739EEDB-C98E-4044-824A-1B6C71F7B6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0C6A2407-42FB-4D16-AF48-6BF1F6DDC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5FE07-EFDD-42F2-81D7-E73DF8C4A18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6703906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83B4636-9BD3-4285-A124-CED9662B0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0068BFB7-03DE-465F-A0E0-13F370EAB4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2BDDE670-66AD-4C89-93B6-0622ECBD5F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09933F5E-B4CD-4D5C-8172-8A3F816518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1DD9B-B496-4E99-85BF-69042E5D178C}" type="datetimeFigureOut">
              <a:rPr lang="hu-HU" smtClean="0"/>
              <a:t>2024. 03. 10.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0F6F3F05-61FA-4C7B-8EA1-EC34AB95DD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D15CFFFF-A0DC-44A5-A7E6-8921CA61B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5FE07-EFDD-42F2-81D7-E73DF8C4A18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8495200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28A4FDF-4499-4904-8335-912FB7EB5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578D9B57-EEE0-4158-A476-C6C12A41C9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F4ED869C-7D62-417F-A7D6-3F96FB86EC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CFD3EF7A-A80A-4231-AB88-ECDF3881BC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B2F8E87B-61EB-4BA1-BB0E-984E37CD0E7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7" name="Dátum helye 6">
            <a:extLst>
              <a:ext uri="{FF2B5EF4-FFF2-40B4-BE49-F238E27FC236}">
                <a16:creationId xmlns:a16="http://schemas.microsoft.com/office/drawing/2014/main" id="{3FC1B858-439A-4B42-933C-86897922FB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1DD9B-B496-4E99-85BF-69042E5D178C}" type="datetimeFigureOut">
              <a:rPr lang="hu-HU" smtClean="0"/>
              <a:t>2024. 03. 10.</a:t>
            </a:fld>
            <a:endParaRPr lang="hu-HU"/>
          </a:p>
        </p:txBody>
      </p:sp>
      <p:sp>
        <p:nvSpPr>
          <p:cNvPr id="8" name="Élőláb helye 7">
            <a:extLst>
              <a:ext uri="{FF2B5EF4-FFF2-40B4-BE49-F238E27FC236}">
                <a16:creationId xmlns:a16="http://schemas.microsoft.com/office/drawing/2014/main" id="{9C1E789F-CC4A-413A-A572-EB1B14A937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Dia számának helye 8">
            <a:extLst>
              <a:ext uri="{FF2B5EF4-FFF2-40B4-BE49-F238E27FC236}">
                <a16:creationId xmlns:a16="http://schemas.microsoft.com/office/drawing/2014/main" id="{BD529ACE-AEA3-4F8A-B889-5E7C986EC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5FE07-EFDD-42F2-81D7-E73DF8C4A18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1584821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5BFD196-A92D-44EF-9BB5-78EE091C9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39C3EC84-2AD3-4ECF-BEC2-A8AF158E56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1DD9B-B496-4E99-85BF-69042E5D178C}" type="datetimeFigureOut">
              <a:rPr lang="hu-HU" smtClean="0"/>
              <a:t>2024. 03. 10.</a:t>
            </a:fld>
            <a:endParaRPr lang="hu-HU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9716BB34-ED2F-46B9-83C4-61671F307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47494DA8-D042-4F04-B9DA-3583530537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5FE07-EFDD-42F2-81D7-E73DF8C4A18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212093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>
            <a:extLst>
              <a:ext uri="{FF2B5EF4-FFF2-40B4-BE49-F238E27FC236}">
                <a16:creationId xmlns:a16="http://schemas.microsoft.com/office/drawing/2014/main" id="{822D5B32-58F8-49EB-A9A2-D459734024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1DD9B-B496-4E99-85BF-69042E5D178C}" type="datetimeFigureOut">
              <a:rPr lang="hu-HU" smtClean="0"/>
              <a:t>2024. 03. 10.</a:t>
            </a:fld>
            <a:endParaRPr lang="hu-HU"/>
          </a:p>
        </p:txBody>
      </p:sp>
      <p:sp>
        <p:nvSpPr>
          <p:cNvPr id="3" name="Élőláb helye 2">
            <a:extLst>
              <a:ext uri="{FF2B5EF4-FFF2-40B4-BE49-F238E27FC236}">
                <a16:creationId xmlns:a16="http://schemas.microsoft.com/office/drawing/2014/main" id="{262C7CA0-9231-4D13-AA64-953656D180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202B5A9B-F3FF-43BF-B2DF-09DCABB46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5FE07-EFDD-42F2-81D7-E73DF8C4A18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5966678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E7BCB90-9396-4365-B17B-6AC23C61D4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041179A9-93AF-4ACA-88E2-745DC2167A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F90DC34C-DCD5-46C1-ADEF-B1632608E4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68B07B5F-BC24-423F-BE5C-10EE79AEDE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1DD9B-B496-4E99-85BF-69042E5D178C}" type="datetimeFigureOut">
              <a:rPr lang="hu-HU" smtClean="0"/>
              <a:t>2024. 03. 10.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B54A027D-CE59-426D-9A91-123E690581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080FCD01-9EAC-4A1B-AC1D-3D426E413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5FE07-EFDD-42F2-81D7-E73DF8C4A18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0465404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B75890A-D362-481F-8773-E5623C0447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Kép helye 2">
            <a:extLst>
              <a:ext uri="{FF2B5EF4-FFF2-40B4-BE49-F238E27FC236}">
                <a16:creationId xmlns:a16="http://schemas.microsoft.com/office/drawing/2014/main" id="{93B09EFF-44AC-4D62-86D9-CC77D43A1B0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25E6BB95-75F7-4514-A738-7D2118D905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29A4E8C9-B67C-41FB-AFF8-DD6C6F7EEC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1DD9B-B496-4E99-85BF-69042E5D178C}" type="datetimeFigureOut">
              <a:rPr lang="hu-HU" smtClean="0"/>
              <a:t>2024. 03. 10.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2566487C-BC0C-4A77-B82D-8D18D375C5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FEFA3F11-C1D5-498C-8AC7-C5C5CA6B20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5FE07-EFDD-42F2-81D7-E73DF8C4A18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4052032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44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>
            <a:extLst>
              <a:ext uri="{FF2B5EF4-FFF2-40B4-BE49-F238E27FC236}">
                <a16:creationId xmlns:a16="http://schemas.microsoft.com/office/drawing/2014/main" id="{17DA2D5C-ACFE-42F4-AF50-D73F9E57D1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A14215FF-EFF4-4B5F-94FD-5B9D1C10BC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C5821458-C041-42BB-93BB-ADDAB2B069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A1DD9B-B496-4E99-85BF-69042E5D178C}" type="datetimeFigureOut">
              <a:rPr lang="hu-HU" smtClean="0"/>
              <a:t>2024. 03. 10.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088C4184-91A4-4FAA-B3BD-C50D862455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C00A477A-3156-40AB-9D72-2AA35D3867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A5FE07-EFDD-42F2-81D7-E73DF8C4A18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3113420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44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EB9E85D-2A1E-46B4-9741-39D1EA05B8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746481"/>
            <a:ext cx="9144000" cy="1448367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hu-HU" b="1" dirty="0" err="1">
                <a:solidFill>
                  <a:srgbClr val="FFD7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JourneyMasters</a:t>
            </a:r>
            <a:br>
              <a:rPr lang="hu-HU" b="1" dirty="0">
                <a:solidFill>
                  <a:srgbClr val="FFD700"/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hu-HU" sz="2200" b="1" dirty="0">
                <a:solidFill>
                  <a:srgbClr val="FFD7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Utazási iroda projekt</a:t>
            </a:r>
            <a:endParaRPr lang="hu-HU" b="1" dirty="0">
              <a:solidFill>
                <a:srgbClr val="FFD70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5A2D3E03-A6D8-4BC0-BA03-83F944AE00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57524" y="6056851"/>
            <a:ext cx="6544325" cy="383796"/>
          </a:xfrm>
        </p:spPr>
        <p:txBody>
          <a:bodyPr>
            <a:normAutofit fontScale="92500" lnSpcReduction="10000"/>
          </a:bodyPr>
          <a:lstStyle/>
          <a:p>
            <a:r>
              <a:rPr lang="hu-H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Ács Bence, Kósa Dániel, Tóth Jónás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7F29ED1A-36DD-419A-BA3A-6A2592B8C0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8276" y="2246034"/>
            <a:ext cx="3035448" cy="3035448"/>
          </a:xfrm>
          <a:prstGeom prst="rect">
            <a:avLst/>
          </a:prstGeom>
          <a:ln>
            <a:noFill/>
          </a:ln>
          <a:effectLst>
            <a:outerShdw blurRad="190500" algn="tl" rotWithShape="0">
              <a:schemeClr val="bg1">
                <a:alpha val="70000"/>
              </a:schemeClr>
            </a:outerShdw>
            <a:softEdge rad="12700"/>
          </a:effectLst>
        </p:spPr>
      </p:pic>
    </p:spTree>
    <p:extLst>
      <p:ext uri="{BB962C8B-B14F-4D97-AF65-F5344CB8AC3E}">
        <p14:creationId xmlns:p14="http://schemas.microsoft.com/office/powerpoint/2010/main" val="1543722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4B3550F-E6AA-41F5-9200-518A992214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148"/>
            <a:ext cx="10515600" cy="1325563"/>
          </a:xfrm>
        </p:spPr>
        <p:txBody>
          <a:bodyPr/>
          <a:lstStyle/>
          <a:p>
            <a:r>
              <a:rPr lang="hu-HU" b="1" dirty="0">
                <a:solidFill>
                  <a:srgbClr val="FFD7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Profil</a:t>
            </a:r>
          </a:p>
        </p:txBody>
      </p:sp>
      <p:pic>
        <p:nvPicPr>
          <p:cNvPr id="8" name="Kép 7">
            <a:extLst>
              <a:ext uri="{FF2B5EF4-FFF2-40B4-BE49-F238E27FC236}">
                <a16:creationId xmlns:a16="http://schemas.microsoft.com/office/drawing/2014/main" id="{6DA34E5D-4969-44AA-AF11-811A87F3EB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4437" y="180333"/>
            <a:ext cx="1110854" cy="1110854"/>
          </a:xfrm>
          <a:prstGeom prst="rect">
            <a:avLst/>
          </a:prstGeom>
          <a:effectLst>
            <a:outerShdw blurRad="63500" sx="102000" sy="102000" algn="ctr" rotWithShape="0">
              <a:schemeClr val="bg1">
                <a:alpha val="40000"/>
              </a:schemeClr>
            </a:outerShdw>
          </a:effectLst>
        </p:spPr>
      </p:pic>
      <p:pic>
        <p:nvPicPr>
          <p:cNvPr id="4" name="Kép 3">
            <a:extLst>
              <a:ext uri="{FF2B5EF4-FFF2-40B4-BE49-F238E27FC236}">
                <a16:creationId xmlns:a16="http://schemas.microsoft.com/office/drawing/2014/main" id="{DA82B838-FF7B-92A3-AD75-2FE461427A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0343" y="1604815"/>
            <a:ext cx="5270136" cy="4539081"/>
          </a:xfrm>
          <a:prstGeom prst="rect">
            <a:avLst/>
          </a:prstGeom>
          <a:effectLst>
            <a:glow rad="101600">
              <a:schemeClr val="bg1">
                <a:alpha val="6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22054007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4B3550F-E6AA-41F5-9200-518A992214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148"/>
            <a:ext cx="10515600" cy="1325563"/>
          </a:xfrm>
        </p:spPr>
        <p:txBody>
          <a:bodyPr/>
          <a:lstStyle/>
          <a:p>
            <a:r>
              <a:rPr lang="hu-HU" b="1" dirty="0">
                <a:solidFill>
                  <a:srgbClr val="FFD7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Tervezés</a:t>
            </a:r>
          </a:p>
        </p:txBody>
      </p:sp>
      <p:pic>
        <p:nvPicPr>
          <p:cNvPr id="8" name="Kép 7">
            <a:extLst>
              <a:ext uri="{FF2B5EF4-FFF2-40B4-BE49-F238E27FC236}">
                <a16:creationId xmlns:a16="http://schemas.microsoft.com/office/drawing/2014/main" id="{6DA34E5D-4969-44AA-AF11-811A87F3EB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4437" y="180333"/>
            <a:ext cx="1110854" cy="1110854"/>
          </a:xfrm>
          <a:prstGeom prst="rect">
            <a:avLst/>
          </a:prstGeom>
          <a:effectLst>
            <a:outerShdw blurRad="63500" sx="102000" sy="102000" algn="ctr" rotWithShape="0">
              <a:schemeClr val="bg1">
                <a:alpha val="40000"/>
              </a:schemeClr>
            </a:outerShdw>
          </a:effectLst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A9636D36-29B2-85DB-587F-9A5E24A04C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6742" y="1291187"/>
            <a:ext cx="4905775" cy="5108450"/>
          </a:xfrm>
          <a:prstGeom prst="rect">
            <a:avLst/>
          </a:prstGeom>
          <a:effectLst>
            <a:glow rad="101600">
              <a:schemeClr val="bg1">
                <a:alpha val="6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773579895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4B3550F-E6AA-41F5-9200-518A992214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148"/>
            <a:ext cx="10515600" cy="1325563"/>
          </a:xfrm>
        </p:spPr>
        <p:txBody>
          <a:bodyPr/>
          <a:lstStyle/>
          <a:p>
            <a:r>
              <a:rPr lang="hu-HU" b="1" dirty="0">
                <a:solidFill>
                  <a:srgbClr val="FFD7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Részletek</a:t>
            </a:r>
          </a:p>
        </p:txBody>
      </p:sp>
      <p:pic>
        <p:nvPicPr>
          <p:cNvPr id="8" name="Kép 7">
            <a:extLst>
              <a:ext uri="{FF2B5EF4-FFF2-40B4-BE49-F238E27FC236}">
                <a16:creationId xmlns:a16="http://schemas.microsoft.com/office/drawing/2014/main" id="{6DA34E5D-4969-44AA-AF11-811A87F3EB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4437" y="180333"/>
            <a:ext cx="1110854" cy="1110854"/>
          </a:xfrm>
          <a:prstGeom prst="rect">
            <a:avLst/>
          </a:prstGeom>
          <a:effectLst>
            <a:outerShdw blurRad="63500" sx="102000" sy="102000" algn="ctr" rotWithShape="0">
              <a:schemeClr val="bg1">
                <a:alpha val="40000"/>
              </a:schemeClr>
            </a:outerShdw>
          </a:effectLst>
        </p:spPr>
      </p:pic>
      <p:pic>
        <p:nvPicPr>
          <p:cNvPr id="4" name="Kép 3">
            <a:extLst>
              <a:ext uri="{FF2B5EF4-FFF2-40B4-BE49-F238E27FC236}">
                <a16:creationId xmlns:a16="http://schemas.microsoft.com/office/drawing/2014/main" id="{63AAD593-7EEB-09CD-0279-D05BC836B4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3896" y="1366372"/>
            <a:ext cx="5290541" cy="5351416"/>
          </a:xfrm>
          <a:prstGeom prst="rect">
            <a:avLst/>
          </a:prstGeom>
          <a:effectLst>
            <a:glow rad="101600">
              <a:schemeClr val="bg1">
                <a:alpha val="6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583487799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4B3550F-E6AA-41F5-9200-518A992214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148"/>
            <a:ext cx="10515600" cy="1325563"/>
          </a:xfrm>
        </p:spPr>
        <p:txBody>
          <a:bodyPr/>
          <a:lstStyle/>
          <a:p>
            <a:r>
              <a:rPr lang="hu-HU" b="1" dirty="0">
                <a:solidFill>
                  <a:srgbClr val="FFD7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Foglalás</a:t>
            </a:r>
          </a:p>
        </p:txBody>
      </p:sp>
      <p:pic>
        <p:nvPicPr>
          <p:cNvPr id="8" name="Kép 7">
            <a:extLst>
              <a:ext uri="{FF2B5EF4-FFF2-40B4-BE49-F238E27FC236}">
                <a16:creationId xmlns:a16="http://schemas.microsoft.com/office/drawing/2014/main" id="{6DA34E5D-4969-44AA-AF11-811A87F3EB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4437" y="180333"/>
            <a:ext cx="1110854" cy="1110854"/>
          </a:xfrm>
          <a:prstGeom prst="rect">
            <a:avLst/>
          </a:prstGeom>
          <a:effectLst>
            <a:outerShdw blurRad="63500" sx="102000" sy="102000" algn="ctr" rotWithShape="0">
              <a:schemeClr val="bg1">
                <a:alpha val="40000"/>
              </a:schemeClr>
            </a:outerShdw>
          </a:effectLst>
        </p:spPr>
      </p:pic>
      <p:pic>
        <p:nvPicPr>
          <p:cNvPr id="4" name="Kép 3">
            <a:extLst>
              <a:ext uri="{FF2B5EF4-FFF2-40B4-BE49-F238E27FC236}">
                <a16:creationId xmlns:a16="http://schemas.microsoft.com/office/drawing/2014/main" id="{9F19F2E0-B20B-356D-C7A0-59D6F777B4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3983" y="949233"/>
            <a:ext cx="5611838" cy="5255623"/>
          </a:xfrm>
          <a:prstGeom prst="rect">
            <a:avLst/>
          </a:prstGeom>
          <a:effectLst>
            <a:glow rad="101600">
              <a:schemeClr val="bg1">
                <a:alpha val="60000"/>
              </a:schemeClr>
            </a:glow>
          </a:effectLst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0C4D6BA4-EA74-88A4-ADC8-5701D3AF47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2112" y="3274422"/>
            <a:ext cx="4501209" cy="3107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989645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4B3550F-E6AA-41F5-9200-518A992214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148"/>
            <a:ext cx="10515600" cy="1325563"/>
          </a:xfrm>
        </p:spPr>
        <p:txBody>
          <a:bodyPr/>
          <a:lstStyle/>
          <a:p>
            <a:r>
              <a:rPr lang="hu-HU" b="1" dirty="0">
                <a:solidFill>
                  <a:srgbClr val="FFD7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Véglegesítés</a:t>
            </a:r>
          </a:p>
        </p:txBody>
      </p:sp>
      <p:pic>
        <p:nvPicPr>
          <p:cNvPr id="8" name="Kép 7">
            <a:extLst>
              <a:ext uri="{FF2B5EF4-FFF2-40B4-BE49-F238E27FC236}">
                <a16:creationId xmlns:a16="http://schemas.microsoft.com/office/drawing/2014/main" id="{6DA34E5D-4969-44AA-AF11-811A87F3EB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4437" y="180333"/>
            <a:ext cx="1110854" cy="1110854"/>
          </a:xfrm>
          <a:prstGeom prst="rect">
            <a:avLst/>
          </a:prstGeom>
          <a:effectLst>
            <a:outerShdw blurRad="63500" sx="102000" sy="102000" algn="ctr" rotWithShape="0">
              <a:schemeClr val="bg1">
                <a:alpha val="40000"/>
              </a:schemeClr>
            </a:outerShdw>
          </a:effectLst>
        </p:spPr>
      </p:pic>
      <p:pic>
        <p:nvPicPr>
          <p:cNvPr id="4" name="Kép 3">
            <a:extLst>
              <a:ext uri="{FF2B5EF4-FFF2-40B4-BE49-F238E27FC236}">
                <a16:creationId xmlns:a16="http://schemas.microsoft.com/office/drawing/2014/main" id="{8323E68C-E7D4-EB58-A07D-E75DF92383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9202" y="391241"/>
            <a:ext cx="1842973" cy="6239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988690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4B3550F-E6AA-41F5-9200-518A992214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148"/>
            <a:ext cx="10515600" cy="1325563"/>
          </a:xfrm>
        </p:spPr>
        <p:txBody>
          <a:bodyPr/>
          <a:lstStyle/>
          <a:p>
            <a:r>
              <a:rPr lang="hu-HU" b="1" dirty="0">
                <a:solidFill>
                  <a:srgbClr val="FFD7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Számla</a:t>
            </a:r>
          </a:p>
        </p:txBody>
      </p:sp>
      <p:pic>
        <p:nvPicPr>
          <p:cNvPr id="8" name="Kép 7">
            <a:extLst>
              <a:ext uri="{FF2B5EF4-FFF2-40B4-BE49-F238E27FC236}">
                <a16:creationId xmlns:a16="http://schemas.microsoft.com/office/drawing/2014/main" id="{6DA34E5D-4969-44AA-AF11-811A87F3EB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4437" y="180333"/>
            <a:ext cx="1110854" cy="1110854"/>
          </a:xfrm>
          <a:prstGeom prst="rect">
            <a:avLst/>
          </a:prstGeom>
          <a:effectLst>
            <a:outerShdw blurRad="63500" sx="102000" sy="102000" algn="ctr" rotWithShape="0">
              <a:schemeClr val="bg1">
                <a:alpha val="40000"/>
              </a:schemeClr>
            </a:outerShdw>
          </a:effectLst>
        </p:spPr>
      </p:pic>
      <p:pic>
        <p:nvPicPr>
          <p:cNvPr id="4" name="Kép 3">
            <a:extLst>
              <a:ext uri="{FF2B5EF4-FFF2-40B4-BE49-F238E27FC236}">
                <a16:creationId xmlns:a16="http://schemas.microsoft.com/office/drawing/2014/main" id="{F096E456-1C9B-98C8-DBF1-89CDF0A4F5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0561" y="1382263"/>
            <a:ext cx="5459303" cy="5201053"/>
          </a:xfrm>
          <a:prstGeom prst="rect">
            <a:avLst/>
          </a:prstGeom>
          <a:effectLst>
            <a:glow rad="101600">
              <a:schemeClr val="bg1">
                <a:alpha val="6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811243013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4B3550F-E6AA-41F5-9200-518A992214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148"/>
            <a:ext cx="10515600" cy="1325563"/>
          </a:xfrm>
        </p:spPr>
        <p:txBody>
          <a:bodyPr/>
          <a:lstStyle/>
          <a:p>
            <a:r>
              <a:rPr lang="hu-HU" b="1" dirty="0">
                <a:solidFill>
                  <a:srgbClr val="FFD7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Segédeszközök</a:t>
            </a:r>
          </a:p>
        </p:txBody>
      </p:sp>
      <p:pic>
        <p:nvPicPr>
          <p:cNvPr id="8" name="Kép 7">
            <a:extLst>
              <a:ext uri="{FF2B5EF4-FFF2-40B4-BE49-F238E27FC236}">
                <a16:creationId xmlns:a16="http://schemas.microsoft.com/office/drawing/2014/main" id="{6DA34E5D-4969-44AA-AF11-811A87F3EB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4437" y="180333"/>
            <a:ext cx="1110854" cy="1110854"/>
          </a:xfrm>
          <a:prstGeom prst="rect">
            <a:avLst/>
          </a:prstGeom>
          <a:effectLst>
            <a:outerShdw blurRad="63500" sx="102000" sy="102000" algn="ctr" rotWithShape="0">
              <a:schemeClr val="bg1">
                <a:alpha val="40000"/>
              </a:schemeClr>
            </a:outerShdw>
          </a:effectLst>
        </p:spPr>
      </p:pic>
      <p:grpSp>
        <p:nvGrpSpPr>
          <p:cNvPr id="5" name="Csoportba foglalás 4">
            <a:extLst>
              <a:ext uri="{FF2B5EF4-FFF2-40B4-BE49-F238E27FC236}">
                <a16:creationId xmlns:a16="http://schemas.microsoft.com/office/drawing/2014/main" id="{E9731C72-5008-E794-F773-AB5254F8DB2D}"/>
              </a:ext>
            </a:extLst>
          </p:cNvPr>
          <p:cNvGrpSpPr/>
          <p:nvPr/>
        </p:nvGrpSpPr>
        <p:grpSpPr>
          <a:xfrm>
            <a:off x="541020" y="1330378"/>
            <a:ext cx="3173541" cy="3173541"/>
            <a:chOff x="1061463" y="1430711"/>
            <a:chExt cx="3173541" cy="3173541"/>
          </a:xfrm>
        </p:grpSpPr>
        <p:sp>
          <p:nvSpPr>
            <p:cNvPr id="4" name="Ellipszis 3">
              <a:extLst>
                <a:ext uri="{FF2B5EF4-FFF2-40B4-BE49-F238E27FC236}">
                  <a16:creationId xmlns:a16="http://schemas.microsoft.com/office/drawing/2014/main" id="{2188FAA9-571A-4B13-DCA0-6C102BCDAFFF}"/>
                </a:ext>
              </a:extLst>
            </p:cNvPr>
            <p:cNvSpPr/>
            <p:nvPr/>
          </p:nvSpPr>
          <p:spPr>
            <a:xfrm>
              <a:off x="1277542" y="1721717"/>
              <a:ext cx="2741381" cy="27413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pic>
          <p:nvPicPr>
            <p:cNvPr id="2052" name="Picture 4" descr="Github icon (logo symbol png) purple">
              <a:extLst>
                <a:ext uri="{FF2B5EF4-FFF2-40B4-BE49-F238E27FC236}">
                  <a16:creationId xmlns:a16="http://schemas.microsoft.com/office/drawing/2014/main" id="{F3350B11-92F7-AD6E-9F60-D50C9AB7EE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1463" y="1430711"/>
              <a:ext cx="3173541" cy="31735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54" name="Picture 6">
            <a:extLst>
              <a:ext uri="{FF2B5EF4-FFF2-40B4-BE49-F238E27FC236}">
                <a16:creationId xmlns:a16="http://schemas.microsoft.com/office/drawing/2014/main" id="{0EA88BA6-8FC0-07F9-AAFD-0080A8DE6D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8704" y="1387380"/>
            <a:ext cx="6619874" cy="3309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6D7A4941-5DE6-6A0C-3725-BA9CF497B6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8424" y="1291187"/>
            <a:ext cx="2335694" cy="3502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7632887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4B3550F-E6AA-41F5-9200-518A992214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148"/>
            <a:ext cx="10515600" cy="1325563"/>
          </a:xfrm>
        </p:spPr>
        <p:txBody>
          <a:bodyPr/>
          <a:lstStyle/>
          <a:p>
            <a:r>
              <a:rPr lang="hu-HU" b="1" dirty="0">
                <a:solidFill>
                  <a:srgbClr val="FFD7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GitHub</a:t>
            </a:r>
          </a:p>
        </p:txBody>
      </p:sp>
      <p:pic>
        <p:nvPicPr>
          <p:cNvPr id="8" name="Kép 7">
            <a:extLst>
              <a:ext uri="{FF2B5EF4-FFF2-40B4-BE49-F238E27FC236}">
                <a16:creationId xmlns:a16="http://schemas.microsoft.com/office/drawing/2014/main" id="{6DA34E5D-4969-44AA-AF11-811A87F3EB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4437" y="180333"/>
            <a:ext cx="1110854" cy="1110854"/>
          </a:xfrm>
          <a:prstGeom prst="rect">
            <a:avLst/>
          </a:prstGeom>
          <a:effectLst>
            <a:outerShdw blurRad="63500" sx="102000" sy="102000" algn="ctr" rotWithShape="0">
              <a:schemeClr val="bg1">
                <a:alpha val="40000"/>
              </a:schemeClr>
            </a:outerShdw>
          </a:effectLst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E5C44AFD-6571-B17C-03D3-D4FF5EFC3B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5941" y="1854200"/>
            <a:ext cx="5786014" cy="3976606"/>
          </a:xfrm>
          <a:prstGeom prst="rect">
            <a:avLst/>
          </a:prstGeom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F821C847-CBD2-BC42-2C43-10B00D5188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0075" y="528637"/>
            <a:ext cx="3446382" cy="5800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647928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4B3550F-E6AA-41F5-9200-518A992214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148"/>
            <a:ext cx="10515600" cy="1325563"/>
          </a:xfrm>
        </p:spPr>
        <p:txBody>
          <a:bodyPr/>
          <a:lstStyle/>
          <a:p>
            <a:r>
              <a:rPr lang="hu-HU" b="1" dirty="0" err="1">
                <a:solidFill>
                  <a:srgbClr val="FFD7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PlantUML</a:t>
            </a:r>
            <a:endParaRPr lang="hu-HU" b="1" dirty="0">
              <a:solidFill>
                <a:srgbClr val="FFD70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8" name="Kép 7">
            <a:extLst>
              <a:ext uri="{FF2B5EF4-FFF2-40B4-BE49-F238E27FC236}">
                <a16:creationId xmlns:a16="http://schemas.microsoft.com/office/drawing/2014/main" id="{6DA34E5D-4969-44AA-AF11-811A87F3EB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4437" y="180333"/>
            <a:ext cx="1110854" cy="1110854"/>
          </a:xfrm>
          <a:prstGeom prst="rect">
            <a:avLst/>
          </a:prstGeom>
          <a:effectLst>
            <a:outerShdw blurRad="63500" sx="102000" sy="102000" algn="ctr" rotWithShape="0">
              <a:schemeClr val="bg1">
                <a:alpha val="40000"/>
              </a:schemeClr>
            </a:outerShdw>
          </a:effectLst>
        </p:spPr>
      </p:pic>
      <p:pic>
        <p:nvPicPr>
          <p:cNvPr id="3074" name="Picture 2" descr="Biblically Accurate Angels: Bible Verses and Illustrations">
            <a:extLst>
              <a:ext uri="{FF2B5EF4-FFF2-40B4-BE49-F238E27FC236}">
                <a16:creationId xmlns:a16="http://schemas.microsoft.com/office/drawing/2014/main" id="{0D7065DA-DF65-5E17-5735-9AAD89AB8D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320" y="1200150"/>
            <a:ext cx="4457700" cy="445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" descr="A diagram of a computer&#10;&#10;Description automatically generated with medium confidence">
            <a:extLst>
              <a:ext uri="{FF2B5EF4-FFF2-40B4-BE49-F238E27FC236}">
                <a16:creationId xmlns:a16="http://schemas.microsoft.com/office/drawing/2014/main" id="{632E8CCD-46A8-012A-39AF-BC7403DC22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428115"/>
            <a:ext cx="5226750" cy="4001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573543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4B3550F-E6AA-41F5-9200-518A992214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148"/>
            <a:ext cx="10515600" cy="1325563"/>
          </a:xfrm>
        </p:spPr>
        <p:txBody>
          <a:bodyPr/>
          <a:lstStyle/>
          <a:p>
            <a:r>
              <a:rPr lang="hu-HU" b="1" dirty="0" err="1">
                <a:solidFill>
                  <a:srgbClr val="FFD7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Reszponzivitás</a:t>
            </a:r>
            <a:endParaRPr lang="hu-HU" b="1" dirty="0">
              <a:solidFill>
                <a:srgbClr val="FFD70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8" name="Kép 7">
            <a:extLst>
              <a:ext uri="{FF2B5EF4-FFF2-40B4-BE49-F238E27FC236}">
                <a16:creationId xmlns:a16="http://schemas.microsoft.com/office/drawing/2014/main" id="{6DA34E5D-4969-44AA-AF11-811A87F3EB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4437" y="180333"/>
            <a:ext cx="1110854" cy="1110854"/>
          </a:xfrm>
          <a:prstGeom prst="rect">
            <a:avLst/>
          </a:prstGeom>
          <a:effectLst>
            <a:outerShdw blurRad="63500" sx="102000" sy="102000" algn="ctr" rotWithShape="0">
              <a:schemeClr val="bg1">
                <a:alpha val="4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876751579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D7971DA-4204-4A28-9526-1C8D2E357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>
                <a:solidFill>
                  <a:srgbClr val="FFD7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 projekt bemutatása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5633BF5A-4EB3-4F75-9756-5A49E9F78A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8941" y="1825625"/>
            <a:ext cx="6190005" cy="4351338"/>
          </a:xfrm>
        </p:spPr>
        <p:txBody>
          <a:bodyPr>
            <a:normAutofit/>
          </a:bodyPr>
          <a:lstStyle/>
          <a:p>
            <a:r>
              <a:rPr lang="hu-H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Journey Masters utazási iroda</a:t>
            </a:r>
          </a:p>
          <a:p>
            <a:r>
              <a:rPr lang="hu-H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Weboldal, melyen lehetőség nyílik utazások keresésére foglalására</a:t>
            </a:r>
          </a:p>
          <a:p>
            <a:r>
              <a:rPr lang="hu-H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SQL adatbázis átírása</a:t>
            </a:r>
          </a:p>
          <a:p>
            <a:r>
              <a:rPr lang="hu-H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Kihívások: PHP és SQL kapcsolata, bejelentkeztető rendszer</a:t>
            </a:r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3BE245CE-D15C-4156-B7A2-C9FE4907C2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7605" y="579834"/>
            <a:ext cx="1110854" cy="1110854"/>
          </a:xfrm>
          <a:prstGeom prst="rect">
            <a:avLst/>
          </a:prstGeom>
          <a:effectLst>
            <a:outerShdw blurRad="63500" sx="102000" sy="102000" algn="ctr" rotWithShape="0">
              <a:schemeClr val="bg1">
                <a:alpha val="40000"/>
              </a:scheme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730C46D-BE8F-5FE1-16D8-90E3355DB9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8553" y="2186227"/>
            <a:ext cx="4571536" cy="3244497"/>
          </a:xfrm>
          <a:prstGeom prst="rect">
            <a:avLst/>
          </a:prstGeom>
          <a:effectLst>
            <a:outerShdw blurRad="63500" sx="102000" sy="102000" algn="ctr" rotWithShape="0">
              <a:schemeClr val="bg1">
                <a:alpha val="40000"/>
              </a:schemeClr>
            </a:outerShdw>
          </a:effectLst>
        </p:spPr>
      </p:pic>
      <p:pic>
        <p:nvPicPr>
          <p:cNvPr id="4" name="Kép 14">
            <a:extLst>
              <a:ext uri="{FF2B5EF4-FFF2-40B4-BE49-F238E27FC236}">
                <a16:creationId xmlns:a16="http://schemas.microsoft.com/office/drawing/2014/main" id="{8FB8E503-B3EF-2445-8D04-08998926AD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8946" y="2143948"/>
            <a:ext cx="5634358" cy="3329053"/>
          </a:xfrm>
          <a:prstGeom prst="rect">
            <a:avLst/>
          </a:prstGeom>
          <a:effectLst>
            <a:outerShdw blurRad="63500" sx="102000" sy="102000" algn="ctr" rotWithShape="0">
              <a:schemeClr val="bg1">
                <a:alpha val="4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2955026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4B3550F-E6AA-41F5-9200-518A992214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148"/>
            <a:ext cx="10515600" cy="1325563"/>
          </a:xfrm>
        </p:spPr>
        <p:txBody>
          <a:bodyPr/>
          <a:lstStyle/>
          <a:p>
            <a:r>
              <a:rPr lang="hu-HU" b="1" dirty="0">
                <a:solidFill>
                  <a:srgbClr val="FFD7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Amit tanultunk</a:t>
            </a:r>
          </a:p>
        </p:txBody>
      </p:sp>
      <p:pic>
        <p:nvPicPr>
          <p:cNvPr id="8" name="Kép 7">
            <a:extLst>
              <a:ext uri="{FF2B5EF4-FFF2-40B4-BE49-F238E27FC236}">
                <a16:creationId xmlns:a16="http://schemas.microsoft.com/office/drawing/2014/main" id="{6DA34E5D-4969-44AA-AF11-811A87F3EB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4437" y="180333"/>
            <a:ext cx="1110854" cy="1110854"/>
          </a:xfrm>
          <a:prstGeom prst="rect">
            <a:avLst/>
          </a:prstGeom>
          <a:effectLst>
            <a:outerShdw blurRad="63500" sx="102000" sy="102000" algn="ctr" rotWithShape="0">
              <a:schemeClr val="bg1">
                <a:alpha val="4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62544746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4B3550F-E6AA-41F5-9200-518A992214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148"/>
            <a:ext cx="10515600" cy="1325563"/>
          </a:xfrm>
        </p:spPr>
        <p:txBody>
          <a:bodyPr/>
          <a:lstStyle/>
          <a:p>
            <a:r>
              <a:rPr lang="hu-HU" b="1" dirty="0" err="1">
                <a:solidFill>
                  <a:srgbClr val="FFD7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Cim</a:t>
            </a:r>
            <a:endParaRPr lang="hu-HU" b="1" dirty="0">
              <a:solidFill>
                <a:srgbClr val="FFD70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8" name="Kép 7">
            <a:extLst>
              <a:ext uri="{FF2B5EF4-FFF2-40B4-BE49-F238E27FC236}">
                <a16:creationId xmlns:a16="http://schemas.microsoft.com/office/drawing/2014/main" id="{6DA34E5D-4969-44AA-AF11-811A87F3EB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4437" y="180333"/>
            <a:ext cx="1110854" cy="1110854"/>
          </a:xfrm>
          <a:prstGeom prst="rect">
            <a:avLst/>
          </a:prstGeom>
          <a:effectLst>
            <a:outerShdw blurRad="63500" sx="102000" sy="102000" algn="ctr" rotWithShape="0">
              <a:schemeClr val="bg1">
                <a:alpha val="4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92989203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BD58B2B-7E20-4C62-A859-74A8D52049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92174"/>
            <a:ext cx="9144000" cy="1655763"/>
          </a:xfrm>
        </p:spPr>
        <p:txBody>
          <a:bodyPr/>
          <a:lstStyle/>
          <a:p>
            <a:r>
              <a:rPr lang="hu-HU" sz="5400" b="1" dirty="0">
                <a:solidFill>
                  <a:srgbClr val="FFD7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Kellemes utazást kívánunk!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539FEE95-AE8B-4A73-943B-8E3F0E1891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8276" y="2930378"/>
            <a:ext cx="3035448" cy="3035448"/>
          </a:xfrm>
          <a:prstGeom prst="rect">
            <a:avLst/>
          </a:prstGeom>
          <a:ln>
            <a:noFill/>
          </a:ln>
          <a:effectLst>
            <a:outerShdw blurRad="190500" algn="tl" rotWithShape="0">
              <a:schemeClr val="bg1">
                <a:alpha val="70000"/>
              </a:schemeClr>
            </a:outerShdw>
            <a:softEdge rad="12700"/>
          </a:effectLst>
        </p:spPr>
      </p:pic>
    </p:spTree>
    <p:extLst>
      <p:ext uri="{BB962C8B-B14F-4D97-AF65-F5344CB8AC3E}">
        <p14:creationId xmlns:p14="http://schemas.microsoft.com/office/powerpoint/2010/main" val="2286068870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4B3550F-E6AA-41F5-9200-518A99221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>
                <a:solidFill>
                  <a:srgbClr val="FFD7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Feladatkörök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FB96B06C-7F6A-4CED-87E7-A258B0AD37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Ács Bence: </a:t>
            </a:r>
            <a:endParaRPr lang="hu-HU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hu-HU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Kósa Dániel: </a:t>
            </a:r>
            <a:r>
              <a:rPr lang="hu-H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front-end, reszponzivitás, kosár és számla elkészítése, tesztelés, PPT</a:t>
            </a:r>
          </a:p>
          <a:p>
            <a:r>
              <a:rPr lang="hu-HU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Tóth Jónás:</a:t>
            </a:r>
          </a:p>
        </p:txBody>
      </p:sp>
      <p:pic>
        <p:nvPicPr>
          <p:cNvPr id="8" name="Kép 7">
            <a:extLst>
              <a:ext uri="{FF2B5EF4-FFF2-40B4-BE49-F238E27FC236}">
                <a16:creationId xmlns:a16="http://schemas.microsoft.com/office/drawing/2014/main" id="{6DA34E5D-4969-44AA-AF11-811A87F3EB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7605" y="579834"/>
            <a:ext cx="1110854" cy="1110854"/>
          </a:xfrm>
          <a:prstGeom prst="rect">
            <a:avLst/>
          </a:prstGeom>
          <a:effectLst>
            <a:outerShdw blurRad="63500" sx="102000" sy="102000" algn="ctr" rotWithShape="0">
              <a:schemeClr val="bg1">
                <a:alpha val="4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6322564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4B3550F-E6AA-41F5-9200-518A992214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148"/>
            <a:ext cx="10515600" cy="1325563"/>
          </a:xfrm>
        </p:spPr>
        <p:txBody>
          <a:bodyPr/>
          <a:lstStyle/>
          <a:p>
            <a:r>
              <a:rPr lang="hu-HU" b="1" dirty="0">
                <a:solidFill>
                  <a:srgbClr val="FFD7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 oldalak</a:t>
            </a:r>
          </a:p>
        </p:txBody>
      </p:sp>
      <p:pic>
        <p:nvPicPr>
          <p:cNvPr id="8" name="Kép 7">
            <a:extLst>
              <a:ext uri="{FF2B5EF4-FFF2-40B4-BE49-F238E27FC236}">
                <a16:creationId xmlns:a16="http://schemas.microsoft.com/office/drawing/2014/main" id="{6DA34E5D-4969-44AA-AF11-811A87F3EB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4437" y="180333"/>
            <a:ext cx="1110854" cy="1110854"/>
          </a:xfrm>
          <a:prstGeom prst="rect">
            <a:avLst/>
          </a:prstGeom>
          <a:effectLst>
            <a:outerShdw blurRad="63500" sx="102000" sy="102000" algn="ctr" rotWithShape="0">
              <a:schemeClr val="bg1">
                <a:alpha val="40000"/>
              </a:scheme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D73DD21-CC95-29EC-EFAE-A47B5679A0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5478" y="1270940"/>
            <a:ext cx="7101044" cy="5370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675195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4B3550F-E6AA-41F5-9200-518A99221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>
                <a:solidFill>
                  <a:srgbClr val="FFD7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Főbb elvek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FB96B06C-7F6A-4CED-87E7-A258B0AD37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1353" y="1825625"/>
            <a:ext cx="7561729" cy="4351338"/>
          </a:xfrm>
        </p:spPr>
        <p:txBody>
          <a:bodyPr/>
          <a:lstStyle/>
          <a:p>
            <a:r>
              <a:rPr lang="hu-HU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Kontrasztos színek</a:t>
            </a:r>
          </a:p>
          <a:p>
            <a:r>
              <a:rPr lang="hu-HU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Letisztult kód</a:t>
            </a:r>
          </a:p>
          <a:p>
            <a:r>
              <a:rPr lang="hu-HU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Egyszerű változtathatóság(navbar, footer include)</a:t>
            </a:r>
          </a:p>
          <a:p>
            <a:r>
              <a:rPr lang="hu-HU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 folyamat meggyorsítása(dinamikus keresés, felhasználó adatainak tárolása)</a:t>
            </a:r>
          </a:p>
        </p:txBody>
      </p:sp>
      <p:pic>
        <p:nvPicPr>
          <p:cNvPr id="8" name="Kép 7">
            <a:extLst>
              <a:ext uri="{FF2B5EF4-FFF2-40B4-BE49-F238E27FC236}">
                <a16:creationId xmlns:a16="http://schemas.microsoft.com/office/drawing/2014/main" id="{6DA34E5D-4969-44AA-AF11-811A87F3EB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7605" y="579834"/>
            <a:ext cx="1110854" cy="1110854"/>
          </a:xfrm>
          <a:prstGeom prst="rect">
            <a:avLst/>
          </a:prstGeom>
          <a:effectLst>
            <a:outerShdw blurRad="63500" sx="102000" sy="102000" algn="ctr" rotWithShape="0">
              <a:schemeClr val="bg1">
                <a:alpha val="40000"/>
              </a:scheme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330985D-F5FD-54A6-6514-87791CCAEF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3082" y="2668537"/>
            <a:ext cx="3991532" cy="619211"/>
          </a:xfrm>
          <a:prstGeom prst="rect">
            <a:avLst/>
          </a:prstGeom>
          <a:effectLst>
            <a:outerShdw blurRad="63500" sx="102000" sy="102000" algn="ctr" rotWithShape="0">
              <a:schemeClr val="bg1">
                <a:alpha val="40000"/>
              </a:schemeClr>
            </a:outerShdw>
          </a:effectLst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5696334C-EAAE-61DB-6892-3B80DD0334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7893" y="2153415"/>
            <a:ext cx="6706536" cy="362001"/>
          </a:xfrm>
          <a:prstGeom prst="rect">
            <a:avLst/>
          </a:prstGeom>
          <a:effectLst>
            <a:glow rad="101600">
              <a:schemeClr val="bg1">
                <a:alpha val="60000"/>
              </a:schemeClr>
            </a:glow>
          </a:effectLst>
        </p:spPr>
      </p:pic>
      <p:pic>
        <p:nvPicPr>
          <p:cNvPr id="11" name="Kép 10">
            <a:extLst>
              <a:ext uri="{FF2B5EF4-FFF2-40B4-BE49-F238E27FC236}">
                <a16:creationId xmlns:a16="http://schemas.microsoft.com/office/drawing/2014/main" id="{2E28E889-CA9E-DCA2-2ADB-5BFE93C12D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45589" y="3575969"/>
            <a:ext cx="3005886" cy="1203193"/>
          </a:xfrm>
          <a:prstGeom prst="rect">
            <a:avLst/>
          </a:prstGeom>
          <a:effectLst>
            <a:glow rad="101600">
              <a:schemeClr val="bg1">
                <a:alpha val="6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40446249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4B3550F-E6AA-41F5-9200-518A992214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148"/>
            <a:ext cx="10515600" cy="1325563"/>
          </a:xfrm>
        </p:spPr>
        <p:txBody>
          <a:bodyPr/>
          <a:lstStyle/>
          <a:p>
            <a:r>
              <a:rPr lang="hu-HU" b="1" dirty="0">
                <a:solidFill>
                  <a:srgbClr val="FFD7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Főoldal</a:t>
            </a:r>
          </a:p>
        </p:txBody>
      </p:sp>
      <p:pic>
        <p:nvPicPr>
          <p:cNvPr id="8" name="Kép 7">
            <a:extLst>
              <a:ext uri="{FF2B5EF4-FFF2-40B4-BE49-F238E27FC236}">
                <a16:creationId xmlns:a16="http://schemas.microsoft.com/office/drawing/2014/main" id="{6DA34E5D-4969-44AA-AF11-811A87F3EB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4437" y="180333"/>
            <a:ext cx="1110854" cy="1110854"/>
          </a:xfrm>
          <a:prstGeom prst="rect">
            <a:avLst/>
          </a:prstGeom>
          <a:effectLst>
            <a:outerShdw blurRad="63500" sx="102000" sy="102000" algn="ctr" rotWithShape="0">
              <a:schemeClr val="bg1">
                <a:alpha val="40000"/>
              </a:schemeClr>
            </a:outerShdw>
          </a:effectLst>
        </p:spPr>
      </p:pic>
      <p:pic>
        <p:nvPicPr>
          <p:cNvPr id="10" name="Kép 9">
            <a:extLst>
              <a:ext uri="{FF2B5EF4-FFF2-40B4-BE49-F238E27FC236}">
                <a16:creationId xmlns:a16="http://schemas.microsoft.com/office/drawing/2014/main" id="{7BDF4DF0-40D3-2F8F-0A3B-95349904C5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2570" y="1575626"/>
            <a:ext cx="6581230" cy="3382842"/>
          </a:xfrm>
          <a:prstGeom prst="rect">
            <a:avLst/>
          </a:prstGeom>
          <a:effectLst>
            <a:glow rad="101600">
              <a:schemeClr val="bg1">
                <a:alpha val="6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658792834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4B3550F-E6AA-41F5-9200-518A992214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148"/>
            <a:ext cx="10515600" cy="1325563"/>
          </a:xfrm>
        </p:spPr>
        <p:txBody>
          <a:bodyPr/>
          <a:lstStyle/>
          <a:p>
            <a:r>
              <a:rPr lang="hu-HU" b="1" dirty="0">
                <a:solidFill>
                  <a:srgbClr val="FFD7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Utazások</a:t>
            </a:r>
          </a:p>
        </p:txBody>
      </p:sp>
      <p:pic>
        <p:nvPicPr>
          <p:cNvPr id="8" name="Kép 7">
            <a:extLst>
              <a:ext uri="{FF2B5EF4-FFF2-40B4-BE49-F238E27FC236}">
                <a16:creationId xmlns:a16="http://schemas.microsoft.com/office/drawing/2014/main" id="{6DA34E5D-4969-44AA-AF11-811A87F3EB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4437" y="180333"/>
            <a:ext cx="1110854" cy="1110854"/>
          </a:xfrm>
          <a:prstGeom prst="rect">
            <a:avLst/>
          </a:prstGeom>
          <a:effectLst>
            <a:outerShdw blurRad="63500" sx="102000" sy="102000" algn="ctr" rotWithShape="0">
              <a:schemeClr val="bg1">
                <a:alpha val="40000"/>
              </a:schemeClr>
            </a:outerShdw>
          </a:effectLst>
        </p:spPr>
      </p:pic>
      <p:pic>
        <p:nvPicPr>
          <p:cNvPr id="4" name="Kép 3">
            <a:extLst>
              <a:ext uri="{FF2B5EF4-FFF2-40B4-BE49-F238E27FC236}">
                <a16:creationId xmlns:a16="http://schemas.microsoft.com/office/drawing/2014/main" id="{9D08EB05-EF93-5DCD-2A5F-49C3A1C072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9281" y="661068"/>
            <a:ext cx="3906444" cy="5134486"/>
          </a:xfrm>
          <a:prstGeom prst="rect">
            <a:avLst/>
          </a:prstGeom>
          <a:effectLst>
            <a:glow rad="101600">
              <a:schemeClr val="bg1">
                <a:alpha val="6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963486165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4B3550F-E6AA-41F5-9200-518A992214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148"/>
            <a:ext cx="10515600" cy="1325563"/>
          </a:xfrm>
        </p:spPr>
        <p:txBody>
          <a:bodyPr/>
          <a:lstStyle/>
          <a:p>
            <a:r>
              <a:rPr lang="hu-HU" b="1" dirty="0">
                <a:solidFill>
                  <a:srgbClr val="FFD7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Kosaram</a:t>
            </a:r>
          </a:p>
        </p:txBody>
      </p:sp>
      <p:pic>
        <p:nvPicPr>
          <p:cNvPr id="8" name="Kép 7">
            <a:extLst>
              <a:ext uri="{FF2B5EF4-FFF2-40B4-BE49-F238E27FC236}">
                <a16:creationId xmlns:a16="http://schemas.microsoft.com/office/drawing/2014/main" id="{6DA34E5D-4969-44AA-AF11-811A87F3EB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4437" y="180333"/>
            <a:ext cx="1110854" cy="1110854"/>
          </a:xfrm>
          <a:prstGeom prst="rect">
            <a:avLst/>
          </a:prstGeom>
          <a:effectLst>
            <a:outerShdw blurRad="63500" sx="102000" sy="102000" algn="ctr" rotWithShape="0">
              <a:schemeClr val="bg1">
                <a:alpha val="40000"/>
              </a:schemeClr>
            </a:outerShdw>
          </a:effectLst>
        </p:spPr>
      </p:pic>
      <p:pic>
        <p:nvPicPr>
          <p:cNvPr id="4" name="Kép 3">
            <a:extLst>
              <a:ext uri="{FF2B5EF4-FFF2-40B4-BE49-F238E27FC236}">
                <a16:creationId xmlns:a16="http://schemas.microsoft.com/office/drawing/2014/main" id="{B20C77A0-F4C2-671D-B360-17872D1E58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9410" y="1698170"/>
            <a:ext cx="5830696" cy="3757383"/>
          </a:xfrm>
          <a:prstGeom prst="rect">
            <a:avLst/>
          </a:prstGeom>
          <a:effectLst>
            <a:glow rad="101600">
              <a:schemeClr val="bg1">
                <a:alpha val="6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0600616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4B3550F-E6AA-41F5-9200-518A992214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148"/>
            <a:ext cx="10515600" cy="1325563"/>
          </a:xfrm>
        </p:spPr>
        <p:txBody>
          <a:bodyPr/>
          <a:lstStyle/>
          <a:p>
            <a:r>
              <a:rPr lang="hu-HU" b="1" dirty="0">
                <a:solidFill>
                  <a:srgbClr val="FFD7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Regisztráció</a:t>
            </a:r>
          </a:p>
        </p:txBody>
      </p:sp>
      <p:pic>
        <p:nvPicPr>
          <p:cNvPr id="8" name="Kép 7">
            <a:extLst>
              <a:ext uri="{FF2B5EF4-FFF2-40B4-BE49-F238E27FC236}">
                <a16:creationId xmlns:a16="http://schemas.microsoft.com/office/drawing/2014/main" id="{6DA34E5D-4969-44AA-AF11-811A87F3EB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4437" y="180333"/>
            <a:ext cx="1110854" cy="1110854"/>
          </a:xfrm>
          <a:prstGeom prst="rect">
            <a:avLst/>
          </a:prstGeom>
          <a:effectLst>
            <a:outerShdw blurRad="63500" sx="102000" sy="102000" algn="ctr" rotWithShape="0">
              <a:schemeClr val="bg1">
                <a:alpha val="40000"/>
              </a:schemeClr>
            </a:outerShdw>
          </a:effectLst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4AE245B6-0C06-7D9D-9611-D1AC12BDBA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2287"/>
          <a:stretch/>
        </p:blipFill>
        <p:spPr>
          <a:xfrm>
            <a:off x="5651692" y="1419736"/>
            <a:ext cx="5019891" cy="4849098"/>
          </a:xfrm>
          <a:prstGeom prst="rect">
            <a:avLst/>
          </a:prstGeom>
          <a:effectLst>
            <a:glow rad="101600">
              <a:schemeClr val="bg1">
                <a:alpha val="6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364444605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401</TotalTime>
  <Words>110</Words>
  <Application>Microsoft Office PowerPoint</Application>
  <PresentationFormat>Szélesvásznú</PresentationFormat>
  <Paragraphs>34</Paragraphs>
  <Slides>22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4</vt:i4>
      </vt:variant>
      <vt:variant>
        <vt:lpstr>Téma</vt:lpstr>
      </vt:variant>
      <vt:variant>
        <vt:i4>1</vt:i4>
      </vt:variant>
      <vt:variant>
        <vt:lpstr>Diacímek</vt:lpstr>
      </vt:variant>
      <vt:variant>
        <vt:i4>22</vt:i4>
      </vt:variant>
    </vt:vector>
  </HeadingPairs>
  <TitlesOfParts>
    <vt:vector size="27" baseType="lpstr">
      <vt:lpstr>Arial</vt:lpstr>
      <vt:lpstr>Calibri</vt:lpstr>
      <vt:lpstr>Calibri Light</vt:lpstr>
      <vt:lpstr>Verdana</vt:lpstr>
      <vt:lpstr>Office-téma</vt:lpstr>
      <vt:lpstr>JourneyMasters Utazási iroda projekt</vt:lpstr>
      <vt:lpstr>A projekt bemutatása</vt:lpstr>
      <vt:lpstr>Feladatkörök</vt:lpstr>
      <vt:lpstr>Az oldalak</vt:lpstr>
      <vt:lpstr>Főbb elvek</vt:lpstr>
      <vt:lpstr>Főoldal</vt:lpstr>
      <vt:lpstr>Utazások</vt:lpstr>
      <vt:lpstr>Kosaram</vt:lpstr>
      <vt:lpstr>Regisztráció</vt:lpstr>
      <vt:lpstr>Profil</vt:lpstr>
      <vt:lpstr>Tervezés</vt:lpstr>
      <vt:lpstr>Részletek</vt:lpstr>
      <vt:lpstr>Foglalás</vt:lpstr>
      <vt:lpstr>Véglegesítés</vt:lpstr>
      <vt:lpstr>Számla</vt:lpstr>
      <vt:lpstr>Segédeszközök</vt:lpstr>
      <vt:lpstr>GitHub</vt:lpstr>
      <vt:lpstr>PlantUML</vt:lpstr>
      <vt:lpstr>Reszponzivitás</vt:lpstr>
      <vt:lpstr>Amit tanultunk</vt:lpstr>
      <vt:lpstr>Cim</vt:lpstr>
      <vt:lpstr>Kellemes utazást kívánunk!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Utazási iroda projekt</dc:title>
  <dc:creator>3041TAN-10</dc:creator>
  <cp:lastModifiedBy>Tóth Jónás</cp:lastModifiedBy>
  <cp:revision>28</cp:revision>
  <dcterms:created xsi:type="dcterms:W3CDTF">2023-10-24T11:04:24Z</dcterms:created>
  <dcterms:modified xsi:type="dcterms:W3CDTF">2024-03-10T12:50:12Z</dcterms:modified>
</cp:coreProperties>
</file>